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1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8" autoAdjust="0"/>
    <p:restoredTop sz="94737" autoAdjust="0"/>
  </p:normalViewPr>
  <p:slideViewPr>
    <p:cSldViewPr>
      <p:cViewPr varScale="1">
        <p:scale>
          <a:sx n="85" d="100"/>
          <a:sy n="85" d="100"/>
        </p:scale>
        <p:origin x="1854" y="96"/>
      </p:cViewPr>
      <p:guideLst>
        <p:guide orient="horz" pos="5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DE6C8-01CB-4AD7-B0A8-6E732ED5C459}" type="datetimeFigureOut">
              <a:rPr lang="de-DE" smtClean="0"/>
              <a:pPr/>
              <a:t>13.02.2017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6A263-EF0B-45DC-A661-F1045A18953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196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943C6-7F3D-44E9-BAB6-BAA7EED0CA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0F34D-C75C-46E5-817A-C6ABE5188A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E5943-D0C8-4BDE-A010-E91527463D2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56A31-8074-42C1-923F-D9FD28A413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2AC62-CA2B-43BA-BC25-4DB75989BDA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7B756-E009-4887-B8D2-0D72375526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C95D9-7F97-4C47-B657-7A0C85E08E3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6E5CA-8C30-43C9-A9E5-1F7B35D3D7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B01DF-026D-4AFA-8F3B-7BF1943E46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E5B68-189A-4974-B628-CCA8C2FBF9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7CE3D-E437-4C09-9F69-C97D54106C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9E704-C146-477E-9AA6-A5E1056D01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 advTm="7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4C4511A-16EE-4B02-931D-3402CA1D07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266700" y="6191250"/>
            <a:ext cx="8877300" cy="6667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8667750" y="0"/>
            <a:ext cx="47625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1143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Tm="7000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55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7000">
        <p14:flip dir="r"/>
      </p:transition>
    </mc:Choice>
    <mc:Fallback xmlns="">
      <p:transition spd="slow" advTm="7000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PowerPoint-Präsentation</vt:lpstr>
    </vt:vector>
  </TitlesOfParts>
  <Company>xyz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xyz</dc:creator>
  <cp:lastModifiedBy>Markus Düspohl</cp:lastModifiedBy>
  <cp:revision>160</cp:revision>
  <dcterms:created xsi:type="dcterms:W3CDTF">2012-01-03T12:58:19Z</dcterms:created>
  <dcterms:modified xsi:type="dcterms:W3CDTF">2017-02-13T22:54:08Z</dcterms:modified>
</cp:coreProperties>
</file>